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2" r:id="rId3"/>
    <p:sldId id="257" r:id="rId4"/>
    <p:sldId id="260" r:id="rId5"/>
    <p:sldId id="263" r:id="rId6"/>
    <p:sldId id="258" r:id="rId7"/>
    <p:sldId id="256" r:id="rId8"/>
    <p:sldId id="264" r:id="rId9"/>
    <p:sldId id="270" r:id="rId10"/>
    <p:sldId id="267" r:id="rId11"/>
    <p:sldId id="268" r:id="rId12"/>
    <p:sldId id="265" r:id="rId13"/>
    <p:sldId id="269" r:id="rId14"/>
    <p:sldId id="259" r:id="rId15"/>
    <p:sldId id="271" r:id="rId16"/>
    <p:sldId id="266" r:id="rId17"/>
    <p:sldId id="261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4DE8-8164-4593-8E3B-C8C4AEF5173A}" type="datetimeFigureOut">
              <a:rPr lang="fr-FR" smtClean="0"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5FC-17DE-40A7-B491-F70DB2C479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86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4DE8-8164-4593-8E3B-C8C4AEF5173A}" type="datetimeFigureOut">
              <a:rPr lang="fr-FR" smtClean="0"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5FC-17DE-40A7-B491-F70DB2C479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47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4DE8-8164-4593-8E3B-C8C4AEF5173A}" type="datetimeFigureOut">
              <a:rPr lang="fr-FR" smtClean="0"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5FC-17DE-40A7-B491-F70DB2C479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39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4DE8-8164-4593-8E3B-C8C4AEF5173A}" type="datetimeFigureOut">
              <a:rPr lang="fr-FR" smtClean="0"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5FC-17DE-40A7-B491-F70DB2C479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32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4DE8-8164-4593-8E3B-C8C4AEF5173A}" type="datetimeFigureOut">
              <a:rPr lang="fr-FR" smtClean="0"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5FC-17DE-40A7-B491-F70DB2C479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583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4DE8-8164-4593-8E3B-C8C4AEF5173A}" type="datetimeFigureOut">
              <a:rPr lang="fr-FR" smtClean="0"/>
              <a:t>07/01/2013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5FC-17DE-40A7-B491-F70DB2C479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14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4DE8-8164-4593-8E3B-C8C4AEF5173A}" type="datetimeFigureOut">
              <a:rPr lang="fr-FR" smtClean="0"/>
              <a:t>07/01/2013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5FC-17DE-40A7-B491-F70DB2C479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4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4DE8-8164-4593-8E3B-C8C4AEF5173A}" type="datetimeFigureOut">
              <a:rPr lang="fr-FR" smtClean="0"/>
              <a:t>07/01/2013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5FC-17DE-40A7-B491-F70DB2C479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54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4DE8-8164-4593-8E3B-C8C4AEF5173A}" type="datetimeFigureOut">
              <a:rPr lang="fr-FR" smtClean="0"/>
              <a:t>07/01/2013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5FC-17DE-40A7-B491-F70DB2C479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52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4DE8-8164-4593-8E3B-C8C4AEF5173A}" type="datetimeFigureOut">
              <a:rPr lang="fr-FR" smtClean="0"/>
              <a:t>07/01/2013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5FC-17DE-40A7-B491-F70DB2C479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0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4DE8-8164-4593-8E3B-C8C4AEF5173A}" type="datetimeFigureOut">
              <a:rPr lang="fr-FR" smtClean="0"/>
              <a:t>07/01/2013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BD5FC-17DE-40A7-B491-F70DB2C479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18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74DE8-8164-4593-8E3B-C8C4AEF5173A}" type="datetimeFigureOut">
              <a:rPr lang="fr-FR" smtClean="0"/>
              <a:t>07/01/2013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BD5FC-17DE-40A7-B491-F70DB2C479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14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77996" y="332656"/>
            <a:ext cx="5976664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Séparation de l’Eglise et de l’Etat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67421" y="3356992"/>
            <a:ext cx="5904656" cy="3024336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1905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48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77996" y="332656"/>
            <a:ext cx="5976664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IIème République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67421" y="3356992"/>
            <a:ext cx="5904656" cy="3024336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1848/1852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39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77996" y="332656"/>
            <a:ext cx="5976664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Second empire</a:t>
            </a:r>
          </a:p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(Napoléon III)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67421" y="3356992"/>
            <a:ext cx="5904656" cy="3024336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1852/1870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5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77996" y="332656"/>
            <a:ext cx="5976664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Suffrage universel </a:t>
            </a:r>
          </a:p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masculin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67421" y="3356992"/>
            <a:ext cx="5904656" cy="3024336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1848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1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77996" y="332656"/>
            <a:ext cx="5976664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Troisième République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67421" y="3356992"/>
            <a:ext cx="5904656" cy="3024336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1870/1940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15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77996" y="332656"/>
            <a:ext cx="5976664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Déclaration des droits</a:t>
            </a:r>
          </a:p>
          <a:p>
            <a:pPr algn="ctr"/>
            <a:r>
              <a:rPr lang="fr-FR" sz="4400" b="1" dirty="0">
                <a:solidFill>
                  <a:schemeClr val="tx1"/>
                </a:solidFill>
              </a:rPr>
              <a:t>d</a:t>
            </a:r>
            <a:r>
              <a:rPr lang="fr-FR" sz="4400" b="1" dirty="0" smtClean="0">
                <a:solidFill>
                  <a:schemeClr val="tx1"/>
                </a:solidFill>
              </a:rPr>
              <a:t>e l’Homme et du</a:t>
            </a:r>
          </a:p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citoyen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67421" y="3356992"/>
            <a:ext cx="5904656" cy="3024336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err="1" smtClean="0">
                <a:solidFill>
                  <a:srgbClr val="C00000"/>
                </a:solidFill>
              </a:rPr>
              <a:t>Aôut</a:t>
            </a:r>
            <a:r>
              <a:rPr lang="fr-FR" sz="4000" b="1" dirty="0" smtClean="0">
                <a:solidFill>
                  <a:srgbClr val="C00000"/>
                </a:solidFill>
              </a:rPr>
              <a:t> 1789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7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77996" y="332656"/>
            <a:ext cx="5976664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Affaire Dreyfus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67421" y="3356992"/>
            <a:ext cx="5904656" cy="3024336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1894/1906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1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77996" y="332656"/>
            <a:ext cx="5976664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Abolition de l’esclavage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67421" y="3356992"/>
            <a:ext cx="5904656" cy="3024336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1848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4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77996" y="332656"/>
            <a:ext cx="5976664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Consulat et Empire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67421" y="3356992"/>
            <a:ext cx="5904656" cy="3024336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1799/1815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39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77996" y="332656"/>
            <a:ext cx="5976664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Napoléon 1</a:t>
            </a:r>
            <a:r>
              <a:rPr lang="fr-FR" sz="4400" b="1" baseline="30000" dirty="0" smtClean="0">
                <a:solidFill>
                  <a:schemeClr val="tx1"/>
                </a:solidFill>
              </a:rPr>
              <a:t>er</a:t>
            </a:r>
            <a:endParaRPr lang="fr-FR" sz="44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Sacré empereur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67421" y="3356992"/>
            <a:ext cx="5904656" cy="3024336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1804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50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77996" y="332656"/>
            <a:ext cx="5976664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Révolution française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67421" y="3356992"/>
            <a:ext cx="5904656" cy="3024336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1789/1799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13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77996" y="332656"/>
            <a:ext cx="5976664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Proclamation de la République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67421" y="3356992"/>
            <a:ext cx="5904656" cy="3024336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Septembre 1792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26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77996" y="332656"/>
            <a:ext cx="5976664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Congrès de Vienne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67421" y="3356992"/>
            <a:ext cx="5904656" cy="3024336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1815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99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77996" y="332656"/>
            <a:ext cx="5976664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Prise de la Bastille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67421" y="3356992"/>
            <a:ext cx="5904656" cy="3024336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14 juillet 1789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94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77996" y="332656"/>
            <a:ext cx="5976664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Encyclopédie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67421" y="3356992"/>
            <a:ext cx="5904656" cy="3024336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Milieu XVIIIème S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3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77996" y="332656"/>
            <a:ext cx="5976664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Monarchie constitutionnelle</a:t>
            </a:r>
          </a:p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En France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67421" y="3356992"/>
            <a:ext cx="5904656" cy="3024336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1815/1848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29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/>
          <p:cNvSpPr/>
          <p:nvPr/>
        </p:nvSpPr>
        <p:spPr>
          <a:xfrm>
            <a:off x="1477996" y="332656"/>
            <a:ext cx="5976664" cy="26642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Ecole laïque, obligatoire, gratuite</a:t>
            </a:r>
          </a:p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Jules Ferry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1567421" y="3356992"/>
            <a:ext cx="5904656" cy="3024336"/>
          </a:xfrm>
          <a:prstGeom prst="ellipse">
            <a:avLst/>
          </a:prstGeom>
          <a:solidFill>
            <a:srgbClr val="FFFF0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C00000"/>
                </a:solidFill>
              </a:rPr>
              <a:t>1882</a:t>
            </a:r>
            <a:endParaRPr lang="fr-F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7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88</Words>
  <Application>Microsoft Office PowerPoint</Application>
  <PresentationFormat>Affichage à l'écran (4:3)</PresentationFormat>
  <Paragraphs>41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ADMIN9</dc:creator>
  <cp:lastModifiedBy>ADMIN9</cp:lastModifiedBy>
  <cp:revision>4</cp:revision>
  <dcterms:created xsi:type="dcterms:W3CDTF">2013-01-07T11:58:47Z</dcterms:created>
  <dcterms:modified xsi:type="dcterms:W3CDTF">2013-01-07T12:39:25Z</dcterms:modified>
</cp:coreProperties>
</file>